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63E035-8C9B-4A5B-A28F-DCB91E620F74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E07F60-FA4A-4FBE-A3D1-64C217FBAB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«Демография» «Старшее поколение» в </a:t>
            </a:r>
            <a:r>
              <a:rPr lang="ru-RU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Дрожжановском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 Республики Татарстан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413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01"/>
            <a:ext cx="1403648" cy="8337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48346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4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858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73074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" y="0"/>
            <a:ext cx="14017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81369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рамках реализации национального проекта «Демография»       региональный проект «Старшее поколение» приобретен автотранспорт LADA KUB «социальное такси для диспансеризации», на базе  LADA </a:t>
            </a:r>
            <a:r>
              <a:rPr lang="ru-RU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Largus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в целях осуществления доставки лиц старше 65 лет, проживающих в сельской местности, в медицинские организации .</a:t>
            </a:r>
            <a:endParaRPr lang="ru-RU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10345"/>
            <a:ext cx="5040560" cy="31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710140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4"/>
            <a:ext cx="1402202" cy="82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35769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Учитывая значимость проведения профилактической работы по раннему  выявлению заболевании в рамках реализации проекта «Старшее поколение» национального проекта «Демография» Центр социального обслуживания населения «Забота» продолжает работу по  доставке  проживающих в сельской местности граждан старше 65 лет в поликлинику ЦРБ для прохождения профилактического осмотра и диспансерного наблюдения.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910901" cy="293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750" y="68580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0"/>
            <a:ext cx="1402202" cy="82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618402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71" y="1812249"/>
            <a:ext cx="3570861" cy="47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558" y="695739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402202" cy="82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862189" cy="2899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3888432" cy="2899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3888432" cy="27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5739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73074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4017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47305"/>
            <a:ext cx="4083918" cy="544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037325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На сегодняшний день доставку в ЦРБ прошли 431 пожилых жителей.</a:t>
            </a:r>
            <a:endParaRPr lang="ru-RU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36724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2202" cy="82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2636912"/>
            <a:ext cx="5457800" cy="11430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131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2019-12-30T04:42:54Z</dcterms:created>
  <dcterms:modified xsi:type="dcterms:W3CDTF">2019-12-30T07:21:09Z</dcterms:modified>
</cp:coreProperties>
</file>